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F72"/>
    <a:srgbClr val="612674"/>
    <a:srgbClr val="2542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2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767E0D-8448-4BF4-9E53-D7E8473C6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37C6D71-17FF-4D96-8A4B-00BECABE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622145-3449-46B4-B2B7-75F2D1F6A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1DA17B-51E3-4B71-97BD-1347288C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55C031-DBC1-4235-B450-79E359FC7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6303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20468F-4BFC-490F-897D-401A1BEEA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B996D72-B1FB-4658-8117-5F030BBC7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B6D0F4-BB53-4058-A422-A9EA62AA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E5804B-7069-421A-838D-275B99767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873B5A-BA07-4DCA-B92A-8F1FDA325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85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38A3C91-4BBD-4786-8311-BFFD8BC1C0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FF2A9E4-D537-4AF0-91FB-5E1B7DB449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DB0FBB-25E3-42C1-BD9B-16CD04342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D17630-43DB-4F3D-8E9C-BC107705C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43B3E7B-BADB-48DB-B067-11559D778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35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1B296F-FE17-406F-8F41-5DE1A0AFE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29A8021-AAB0-40F2-8FAF-28AE5F3111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5BCED6-B2C2-4F55-B0EA-8A5960E3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3C6346F-C20B-4610-8861-A97BE0DF4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EB25A34-8BAF-4526-8B50-E1949F316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7842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07E7E0-5810-4D84-90A9-375F34826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9B9976-4922-461E-B287-D4B613C89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ECBCA3-B451-4E2B-8060-61176BF0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F64BCC-916D-4B9D-88BC-924DC46BD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03235A1-DBBD-4FFF-AE9A-5C0A3421A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4809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F95560-5C12-4586-B34F-3C38814FB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CC8A57C-8D31-4023-A794-A16CF31651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6B05C1E-8493-4AD2-81A1-F788ADA13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B067061-1B91-4C2C-943C-E8C524767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7A70710-9BE1-429A-A3BF-D170600CB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F9E38C-6EFB-4377-87CC-AFD7369C6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442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4974C8-0275-4B71-B4F4-248A8DCB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D808CAA-CA22-4C2B-9A25-BEB163889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4FDD8DE-D9FF-458C-B57C-FD023790A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2E0E71D-13CD-4648-A44E-B7F51AF203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05BD3AE-833D-432E-A95D-607BF88EE6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E5EA23A-2527-438E-87F1-4BC04BBBD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392494E-6684-440E-8290-51FAAD2AD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12DA086-1AFD-4CD8-9C0E-8C13255D8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7428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99E808-1FD2-4235-8DA7-CFB286E28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9A4B189-32E4-45AD-B606-BD726AEAE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6708503-2974-42B2-9310-57399D83F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FC8E5A6-547D-44FA-A0F7-46CD50C37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935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8A72349-55F7-4D58-8F93-AD9CF234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0E8F623-6299-4B1E-86A4-739BD91B2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809FE91-066A-4925-9071-CA1FE5167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86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37C175-8ABE-4D25-9DCD-F0CD587D6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DA2351-C4B3-4AF8-8CAE-733C23139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5EDBF1-BA3F-48B2-835D-D7075A2F5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727AB61-CA5E-4C33-9BCE-0C63DE96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5ACA980-1511-4FDB-BA8E-02B1301EA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14A013-E516-4F3E-88DB-B9CF9916C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07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18014C-972F-40C4-BBC5-0D733252E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950E97D-20AF-4D1F-9C01-B5FF594F79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05FAE70-F387-40FA-8113-F1A44A155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F37F65-17D3-411D-AF0F-365B46BED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903BDE-C864-4E97-A4E5-D507643C7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C1C981-B730-4735-BD7D-4F49B2EE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0711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49B9FAC-C59D-4712-AEF9-6DF72CAAB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089ABDA-1322-4462-B44B-48450F790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1A3F45-DB79-4E94-BB5E-2DA24D10A3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3194-BAE9-4AD5-98C3-7CAE519D3E35}" type="datetimeFigureOut">
              <a:rPr lang="de-DE" smtClean="0"/>
              <a:t>13.12.2017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81E849-9DE0-4D21-B9C7-6820B5825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E3E661-C9BB-4EBB-9144-DA1D02FE8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3C77B-91C1-4634-947F-F6483200E44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35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F76CE5A0-A5EF-4ABB-B0AD-6D117BA1F808}"/>
              </a:ext>
            </a:extLst>
          </p:cNvPr>
          <p:cNvSpPr/>
          <p:nvPr/>
        </p:nvSpPr>
        <p:spPr>
          <a:xfrm>
            <a:off x="4411133" y="1803400"/>
            <a:ext cx="5528734" cy="1024467"/>
          </a:xfrm>
          <a:prstGeom prst="rect">
            <a:avLst/>
          </a:prstGeom>
          <a:solidFill>
            <a:srgbClr val="284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latin typeface="Bell MT" panose="02020503060305020303" pitchFamily="18" charset="0"/>
              </a:rPr>
              <a:t>E V U . d i g i t a l</a:t>
            </a:r>
          </a:p>
        </p:txBody>
      </p:sp>
    </p:spTree>
    <p:extLst>
      <p:ext uri="{BB962C8B-B14F-4D97-AF65-F5344CB8AC3E}">
        <p14:creationId xmlns:p14="http://schemas.microsoft.com/office/powerpoint/2010/main" val="14030463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HTITLEMARGIN" val="8,2"/>
  <p:tag name="TAHTOPMARGIN" val="4,2"/>
  <p:tag name="TAHLEFTMARGIN" val="11,4"/>
  <p:tag name="TAHRIGHTMARGIN" val="11,4"/>
  <p:tag name="TAHBOTTOMMARGIN" val="7,8"/>
  <p:tag name="TAHHARVEYBALLSIZE" val="30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Breitbild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Bell MT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Marc-Felix Otto</dc:creator>
  <cp:lastModifiedBy>Marc-Felix Otto</cp:lastModifiedBy>
  <cp:revision>4</cp:revision>
  <dcterms:created xsi:type="dcterms:W3CDTF">2017-12-11T09:18:44Z</dcterms:created>
  <dcterms:modified xsi:type="dcterms:W3CDTF">2017-12-13T09:21:03Z</dcterms:modified>
</cp:coreProperties>
</file>